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notesSlides/notesSlide3.xml" ContentType="application/vnd.openxmlformats-officedocument.presentationml.notesSlide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 /><Relationship Id="rId13" Type="http://schemas.openxmlformats.org/officeDocument/2006/relationships/tableStyles" Target="tableStyles.xml" /><Relationship Id="rId14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196CA25-4A66-5CA0-5200-AE13B4FC39B5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8BCA970-D412-D6C6-8522-75404F0154C8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FF022FF-D8A3-7510-63C6-15A885943D42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88295B6-E746-DAC5-49E9-22A415FD73AF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68BC322-77F9-42B1-B6C7-C4B557AEF84A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77C3751-C83E-133D-87A2-B6664F406873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Build your first QML Interface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 flipH="0" flipV="0">
            <a:off x="8078870" y="5871429"/>
            <a:ext cx="3938221" cy="851022"/>
          </a:xfrm>
        </p:spPr>
        <p:txBody>
          <a:bodyPr/>
          <a:lstStyle/>
          <a:p>
            <a:pPr marL="349965" indent="-349965">
              <a:buFont typeface="Arial"/>
              <a:buChar char="–"/>
              <a:defRPr/>
            </a:pPr>
            <a:r>
              <a:rPr lang="en-US"/>
              <a:t>Aakarsh MJ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920066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Introduction	</a:t>
            </a:r>
            <a:endParaRPr/>
          </a:p>
        </p:txBody>
      </p:sp>
      <p:sp>
        <p:nvSpPr>
          <p:cNvPr id="1166877915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Declarative language</a:t>
            </a:r>
            <a:endParaRPr/>
          </a:p>
          <a:p>
            <a:pPr>
              <a:defRPr/>
            </a:pPr>
            <a:r>
              <a:rPr/>
              <a:t>Inline Javascript to handle imperative aspects</a:t>
            </a:r>
            <a:endParaRPr/>
          </a:p>
          <a:p>
            <a:pPr>
              <a:defRPr/>
            </a:pPr>
            <a:r>
              <a:rPr/>
              <a:t>Component Based Architecture</a:t>
            </a:r>
            <a:endParaRPr/>
          </a:p>
          <a:p>
            <a:pPr>
              <a:defRPr/>
            </a:pPr>
            <a:r>
              <a:rPr/>
              <a:t>Property Bindings</a:t>
            </a:r>
            <a:endParaRPr/>
          </a:p>
          <a:p>
            <a:pPr>
              <a:defRPr/>
            </a:pPr>
            <a:r>
              <a:rPr/>
              <a:t>Cross Platform Compatibility</a:t>
            </a:r>
            <a:endParaRPr/>
          </a:p>
          <a:p>
            <a:pPr>
              <a:defRPr/>
            </a:pPr>
            <a:r>
              <a:rPr/>
              <a:t>Adaptive UI for any screen size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719196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Some Popular Qt/QML applications	</a:t>
            </a:r>
            <a:endParaRPr/>
          </a:p>
        </p:txBody>
      </p:sp>
      <p:pic>
        <p:nvPicPr>
          <p:cNvPr id="168463008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38199" y="2960992"/>
            <a:ext cx="1778074" cy="2018567"/>
          </a:xfrm>
          <a:prstGeom prst="rect">
            <a:avLst/>
          </a:prstGeom>
        </p:spPr>
      </p:pic>
      <p:pic>
        <p:nvPicPr>
          <p:cNvPr id="146885879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229130" y="2731110"/>
            <a:ext cx="2478331" cy="2478331"/>
          </a:xfrm>
          <a:prstGeom prst="rect">
            <a:avLst/>
          </a:prstGeom>
        </p:spPr>
      </p:pic>
      <p:pic>
        <p:nvPicPr>
          <p:cNvPr id="1379603651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6238874" y="2960992"/>
            <a:ext cx="2126192" cy="2126192"/>
          </a:xfrm>
          <a:prstGeom prst="rect">
            <a:avLst/>
          </a:prstGeom>
        </p:spPr>
      </p:pic>
      <p:pic>
        <p:nvPicPr>
          <p:cNvPr id="2024207098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9160485" y="2960992"/>
            <a:ext cx="2126192" cy="21261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373219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Demo - Requirements</a:t>
            </a:r>
            <a:endParaRPr/>
          </a:p>
        </p:txBody>
      </p:sp>
      <p:sp>
        <p:nvSpPr>
          <p:cNvPr id="1703650236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8390956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Whatsapp UI (Referrence)</a:t>
            </a:r>
            <a:endParaRPr/>
          </a:p>
        </p:txBody>
      </p:sp>
      <p:pic>
        <p:nvPicPr>
          <p:cNvPr id="158748816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3074013" y="1550865"/>
            <a:ext cx="6043973" cy="47881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8651144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888957" y="0"/>
            <a:ext cx="431151" cy="6858000"/>
          </a:xfrm>
          <a:prstGeom prst="rect">
            <a:avLst/>
          </a:prstGeom>
        </p:spPr>
      </p:pic>
      <p:pic>
        <p:nvPicPr>
          <p:cNvPr id="107535744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5819928" y="0"/>
            <a:ext cx="5754258" cy="6858000"/>
          </a:xfrm>
          <a:prstGeom prst="rect">
            <a:avLst/>
          </a:prstGeom>
        </p:spPr>
      </p:pic>
      <p:pic>
        <p:nvPicPr>
          <p:cNvPr id="2077558172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2245741" y="0"/>
            <a:ext cx="264493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807119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Sidebar</a:t>
            </a:r>
            <a:endParaRPr/>
          </a:p>
        </p:txBody>
      </p:sp>
      <p:pic>
        <p:nvPicPr>
          <p:cNvPr id="47914453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0642924" y="0"/>
            <a:ext cx="431151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ONLYOFFICE/8.3.0.97</Application>
  <PresentationFormat>On-screen Show (4:3)</PresentationFormat>
  <Paragraphs>0</Paragraphs>
  <Slides>7</Slides>
  <Notes>7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</cp:revision>
  <dcterms:modified xsi:type="dcterms:W3CDTF">2025-03-30T21:32:20Z</dcterms:modified>
</cp:coreProperties>
</file>